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1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7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7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F39BB-AA82-4488-A488-2A6D5AD2D8A7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AB41-5E11-4BF2-9E38-301C8BC42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8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7738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Array Patterns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56" y="1295400"/>
            <a:ext cx="860368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1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64"/>
          <a:stretch>
            <a:fillRect/>
          </a:stretch>
        </p:blipFill>
        <p:spPr bwMode="auto">
          <a:xfrm>
            <a:off x="533400" y="533400"/>
            <a:ext cx="7620000" cy="298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60"/>
          <a:stretch>
            <a:fillRect/>
          </a:stretch>
        </p:blipFill>
        <p:spPr bwMode="auto">
          <a:xfrm>
            <a:off x="526266" y="3524501"/>
            <a:ext cx="7631062" cy="28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857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52400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52400" y="3009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85800" algn="l"/>
                <a:tab pos="1257300" algn="l"/>
                <a:tab pos="1428750" algn="l"/>
                <a:tab pos="2057400" algn="l"/>
                <a:tab pos="3200400" algn="l"/>
                <a:tab pos="4286250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1312"/>
            <a:ext cx="8229600" cy="3162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67100"/>
            <a:ext cx="8229600" cy="310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2811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1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88" y="990600"/>
            <a:ext cx="7981746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06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56166"/>
            <a:ext cx="5092478" cy="259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3687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720283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happens as we increase the number of elements?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38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56166"/>
            <a:ext cx="5092478" cy="259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3687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720283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happens as we increase the number of elements?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613541"/>
            <a:ext cx="4652104" cy="2558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8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56166"/>
            <a:ext cx="5092478" cy="259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3720283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happens as we increase the pitch but keep the element number the same?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38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56166"/>
            <a:ext cx="5092478" cy="259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3720283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happens as we increase the pitch but keep the element number the same?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86200"/>
            <a:ext cx="448329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29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03" y="838200"/>
            <a:ext cx="448329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0" y="3720283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happens as we decrease the number of elements?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388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03" y="838200"/>
            <a:ext cx="448329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0" y="3720283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happens as we decrease the number of elements?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720283"/>
            <a:ext cx="4458031" cy="2451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33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1524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36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03" y="838200"/>
            <a:ext cx="448329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4800" y="3720283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happens as we increase the number of elements?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20283"/>
            <a:ext cx="4495800" cy="2561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2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93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Oelze, Michael L</dc:creator>
  <cp:lastModifiedBy>Oelze, Michael L</cp:lastModifiedBy>
  <cp:revision>9</cp:revision>
  <dcterms:created xsi:type="dcterms:W3CDTF">2014-08-27T14:24:37Z</dcterms:created>
  <dcterms:modified xsi:type="dcterms:W3CDTF">2014-11-07T02:44:28Z</dcterms:modified>
</cp:coreProperties>
</file>